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  <p:sldId id="257" r:id="rId5"/>
    <p:sldId id="259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EB33"/>
    <a:srgbClr val="423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5256" autoAdjust="0"/>
  </p:normalViewPr>
  <p:slideViewPr>
    <p:cSldViewPr snapToGrid="0">
      <p:cViewPr>
        <p:scale>
          <a:sx n="60" d="100"/>
          <a:sy n="60" d="100"/>
        </p:scale>
        <p:origin x="566" y="3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2D4C63-03C8-4B6C-846C-A980C5C66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66" y="874574"/>
            <a:ext cx="2810267" cy="28102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4E4A42-91A7-4113-A065-93395DB4D7FE}"/>
              </a:ext>
            </a:extLst>
          </p:cNvPr>
          <p:cNvSpPr/>
          <p:nvPr userDrawn="1"/>
        </p:nvSpPr>
        <p:spPr>
          <a:xfrm>
            <a:off x="4964920" y="5045357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0"/>
                <a:solidFill>
                  <a:srgbClr val="42363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익절팀</a:t>
            </a:r>
            <a:endParaRPr lang="en-US" altLang="ko-KR" sz="5400" b="1" cap="none" spc="0" dirty="0">
              <a:ln w="0"/>
              <a:solidFill>
                <a:srgbClr val="42363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9F0AD1-6D79-4105-8809-8DC60ED8B093}"/>
              </a:ext>
            </a:extLst>
          </p:cNvPr>
          <p:cNvSpPr/>
          <p:nvPr userDrawn="1"/>
        </p:nvSpPr>
        <p:spPr>
          <a:xfrm>
            <a:off x="4217920" y="4122027"/>
            <a:ext cx="37561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rgbClr val="42363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스터디 상생 플러스</a:t>
            </a:r>
            <a:endParaRPr lang="en-US" altLang="ko-KR" sz="3200" b="1" cap="none" spc="0" dirty="0">
              <a:ln w="0"/>
              <a:solidFill>
                <a:srgbClr val="42363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043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1CFAA66-A04F-46E1-9553-4B3C246F6267}"/>
              </a:ext>
            </a:extLst>
          </p:cNvPr>
          <p:cNvSpPr/>
          <p:nvPr userDrawn="1"/>
        </p:nvSpPr>
        <p:spPr>
          <a:xfrm>
            <a:off x="-1" y="0"/>
            <a:ext cx="12192001" cy="914400"/>
          </a:xfrm>
          <a:prstGeom prst="rect">
            <a:avLst/>
          </a:prstGeom>
          <a:solidFill>
            <a:srgbClr val="423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1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15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rgbClr val="FF0000"/>
            </a:gs>
            <a:gs pos="18000">
              <a:srgbClr val="FFC000"/>
            </a:gs>
            <a:gs pos="84000">
              <a:srgbClr val="002060"/>
            </a:gs>
            <a:gs pos="66500">
              <a:srgbClr val="0070C0"/>
            </a:gs>
            <a:gs pos="52000">
              <a:srgbClr val="00B050"/>
            </a:gs>
            <a:gs pos="35000">
              <a:srgbClr val="FFFF0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391E8F-9ACD-4B08-865A-7F7F3D6BCB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7A49A8-A992-4447-B688-076AA7E0FD00}"/>
              </a:ext>
            </a:extLst>
          </p:cNvPr>
          <p:cNvSpPr/>
          <p:nvPr userDrawn="1"/>
        </p:nvSpPr>
        <p:spPr>
          <a:xfrm>
            <a:off x="4405894" y="50585"/>
            <a:ext cx="7786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Global </a:t>
            </a:r>
            <a:r>
              <a:rPr lang="ko-KR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상명</a:t>
            </a:r>
            <a:r>
              <a:rPr lang="en-US" altLang="ko-K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! Dynamic </a:t>
            </a:r>
            <a:r>
              <a:rPr lang="ko-KR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상명</a:t>
            </a:r>
            <a:r>
              <a:rPr lang="en-US" altLang="ko-K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!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B256F6-4436-4A88-BA8D-C0D687180AEA}"/>
              </a:ext>
            </a:extLst>
          </p:cNvPr>
          <p:cNvSpPr/>
          <p:nvPr userDrawn="1"/>
        </p:nvSpPr>
        <p:spPr>
          <a:xfrm>
            <a:off x="4028767" y="3454292"/>
            <a:ext cx="4134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00FFFF"/>
                </a:highlight>
              </a:rPr>
              <a:t>★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ko-KR" alt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익</a:t>
            </a:r>
            <a:r>
              <a:rPr lang="ko-KR" alt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절</a:t>
            </a:r>
            <a:r>
              <a:rPr lang="ko-KR" alt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팀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FF00FF"/>
                </a:highlight>
              </a:rPr>
              <a:t>★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dist="38100" dir="2700000" algn="bl" rotWithShape="0">
                  <a:schemeClr val="accent5"/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7" name="폭발: 8pt 6">
            <a:extLst>
              <a:ext uri="{FF2B5EF4-FFF2-40B4-BE49-F238E27FC236}">
                <a16:creationId xmlns:a16="http://schemas.microsoft.com/office/drawing/2014/main" id="{C9AB721F-80FF-432C-BFCD-CC9F3B6B7C6E}"/>
              </a:ext>
            </a:extLst>
          </p:cNvPr>
          <p:cNvSpPr/>
          <p:nvPr userDrawn="1"/>
        </p:nvSpPr>
        <p:spPr>
          <a:xfrm>
            <a:off x="8420101" y="1499889"/>
            <a:ext cx="2876550" cy="2390775"/>
          </a:xfrm>
          <a:prstGeom prst="irregularSeal1">
            <a:avLst/>
          </a:prstGeom>
          <a:solidFill>
            <a:srgbClr val="FFEB33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~~ ~~   ~ ~ ~~!@!@</a:t>
            </a:r>
            <a:endParaRPr lang="ko-KR" alt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9FA30F-A907-4ACA-B4CC-BF0336139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33762" y="0"/>
            <a:ext cx="847725" cy="1257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8ABA0-36DA-4DB1-9B32-7F221538284F}"/>
              </a:ext>
            </a:extLst>
          </p:cNvPr>
          <p:cNvSpPr/>
          <p:nvPr userDrawn="1"/>
        </p:nvSpPr>
        <p:spPr>
          <a:xfrm>
            <a:off x="4411847" y="2505465"/>
            <a:ext cx="3368304" cy="1104510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4000" b="1" u="sng" cap="none" spc="0" dirty="0">
                <a:ln/>
                <a:solidFill>
                  <a:srgbClr val="FF0000"/>
                </a:solidFill>
                <a:effectLst/>
                <a:latin typeface="궁서체" panose="02030609000101010101" pitchFamily="17" charset="-127"/>
                <a:ea typeface="궁서체" panose="02030609000101010101" pitchFamily="17" charset="-127"/>
              </a:rPr>
              <a:t>스터디 상생 플러스</a:t>
            </a:r>
            <a:endParaRPr lang="en-US" altLang="ko-KR" sz="4000" b="1" u="sng" cap="none" spc="0" dirty="0">
              <a:ln/>
              <a:solidFill>
                <a:srgbClr val="FF0000"/>
              </a:solidFill>
              <a:effectLst/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75734B-7765-4089-B4E7-76CE4EF3FCF1}"/>
              </a:ext>
            </a:extLst>
          </p:cNvPr>
          <p:cNvSpPr/>
          <p:nvPr userDrawn="1"/>
        </p:nvSpPr>
        <p:spPr>
          <a:xfrm>
            <a:off x="161925" y="3057720"/>
            <a:ext cx="1743075" cy="3733800"/>
          </a:xfrm>
          <a:prstGeom prst="rect">
            <a:avLst/>
          </a:prstGeom>
          <a:blipFill>
            <a:blip r:embed="rId4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5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5A60DB-D837-4FDF-8858-5A86E73A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82360E-3C43-450C-B0A1-244E4163E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01FD4-E1FA-4E3E-9E3F-CF7953DCC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4943B-E579-49C8-A03E-338CB89E8735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E58EF6-D954-4A53-8028-54408269E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E5CF9-EAF7-4A31-91EE-29D79EE09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A3D1D-8B7F-4080-82F2-135B0525E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81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16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569586-3B1D-47ED-90E0-60D660765683}"/>
              </a:ext>
            </a:extLst>
          </p:cNvPr>
          <p:cNvSpPr/>
          <p:nvPr/>
        </p:nvSpPr>
        <p:spPr>
          <a:xfrm>
            <a:off x="0" y="22799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rgbClr val="F0F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lang="en-US" altLang="ko-KR" sz="5400" b="0" cap="none" spc="0" dirty="0">
              <a:ln w="0"/>
              <a:solidFill>
                <a:srgbClr val="F0F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90240-A937-4E87-A94E-B71CBE9B6F1C}"/>
              </a:ext>
            </a:extLst>
          </p:cNvPr>
          <p:cNvSpPr txBox="1"/>
          <p:nvPr/>
        </p:nvSpPr>
        <p:spPr>
          <a:xfrm>
            <a:off x="949810" y="1880853"/>
            <a:ext cx="30187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스터디 활동 요약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스터디 활동 사진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성과 및 소감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35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569586-3B1D-47ED-90E0-60D660765683}"/>
              </a:ext>
            </a:extLst>
          </p:cNvPr>
          <p:cNvSpPr/>
          <p:nvPr/>
        </p:nvSpPr>
        <p:spPr>
          <a:xfrm>
            <a:off x="0" y="22799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rgbClr val="F0F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 소개</a:t>
            </a:r>
            <a:endParaRPr lang="en-US" altLang="ko-KR" sz="5400" b="0" cap="none" spc="0" dirty="0">
              <a:ln w="0"/>
              <a:solidFill>
                <a:srgbClr val="F0F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26365D-F50B-4309-8E59-55C91A3C134E}"/>
              </a:ext>
            </a:extLst>
          </p:cNvPr>
          <p:cNvSpPr/>
          <p:nvPr/>
        </p:nvSpPr>
        <p:spPr>
          <a:xfrm>
            <a:off x="604972" y="2068284"/>
            <a:ext cx="2160000" cy="360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3D6A05-9934-4B19-8D09-A1913E999126}"/>
              </a:ext>
            </a:extLst>
          </p:cNvPr>
          <p:cNvSpPr/>
          <p:nvPr/>
        </p:nvSpPr>
        <p:spPr>
          <a:xfrm>
            <a:off x="3609430" y="2068284"/>
            <a:ext cx="2160000" cy="360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79DFB6-3072-48E2-8AEF-0AA48DCA58C0}"/>
              </a:ext>
            </a:extLst>
          </p:cNvPr>
          <p:cNvSpPr/>
          <p:nvPr/>
        </p:nvSpPr>
        <p:spPr>
          <a:xfrm>
            <a:off x="6613888" y="2068284"/>
            <a:ext cx="2160000" cy="360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C03A34-BF49-44B4-ACC9-253019CB3AD9}"/>
              </a:ext>
            </a:extLst>
          </p:cNvPr>
          <p:cNvSpPr/>
          <p:nvPr/>
        </p:nvSpPr>
        <p:spPr>
          <a:xfrm>
            <a:off x="9618346" y="2068284"/>
            <a:ext cx="2160000" cy="3600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FBE82D-4B3D-4A4B-8F38-AD9A0840DB03}"/>
              </a:ext>
            </a:extLst>
          </p:cNvPr>
          <p:cNvSpPr/>
          <p:nvPr/>
        </p:nvSpPr>
        <p:spPr>
          <a:xfrm>
            <a:off x="769415" y="4561113"/>
            <a:ext cx="1831114" cy="9144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19E13D-27BE-4C82-B827-557A12A16D97}"/>
              </a:ext>
            </a:extLst>
          </p:cNvPr>
          <p:cNvSpPr/>
          <p:nvPr/>
        </p:nvSpPr>
        <p:spPr>
          <a:xfrm>
            <a:off x="3773873" y="4561113"/>
            <a:ext cx="1831114" cy="9144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53CD89-CBE5-4C59-9191-057362A5AAEB}"/>
              </a:ext>
            </a:extLst>
          </p:cNvPr>
          <p:cNvSpPr/>
          <p:nvPr/>
        </p:nvSpPr>
        <p:spPr>
          <a:xfrm>
            <a:off x="6778331" y="4561113"/>
            <a:ext cx="1831114" cy="9144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995F2B-3AA9-4563-8202-CDFC605465B0}"/>
              </a:ext>
            </a:extLst>
          </p:cNvPr>
          <p:cNvSpPr/>
          <p:nvPr/>
        </p:nvSpPr>
        <p:spPr>
          <a:xfrm>
            <a:off x="9782789" y="4561113"/>
            <a:ext cx="1831114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3BD750-032A-40A9-BEF9-61D6746D2A66}"/>
              </a:ext>
            </a:extLst>
          </p:cNvPr>
          <p:cNvSpPr/>
          <p:nvPr/>
        </p:nvSpPr>
        <p:spPr>
          <a:xfrm>
            <a:off x="1284862" y="4556648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임현</a:t>
            </a:r>
            <a:endParaRPr lang="en-US" altLang="ko-K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917720-EFAE-4ED5-AB1A-D430CECDC938}"/>
              </a:ext>
            </a:extLst>
          </p:cNvPr>
          <p:cNvSpPr/>
          <p:nvPr/>
        </p:nvSpPr>
        <p:spPr>
          <a:xfrm>
            <a:off x="4135432" y="4556648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김자훈</a:t>
            </a:r>
            <a:endParaRPr lang="en-US" altLang="ko-K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76B32-A469-4EB7-8FE4-8F69FB14FCCF}"/>
              </a:ext>
            </a:extLst>
          </p:cNvPr>
          <p:cNvSpPr/>
          <p:nvPr/>
        </p:nvSpPr>
        <p:spPr>
          <a:xfrm>
            <a:off x="7139891" y="4556648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원태희</a:t>
            </a:r>
            <a:endParaRPr lang="en-US" altLang="ko-K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15821-1DC3-4EA3-9DB2-69ED4F6F3336}"/>
              </a:ext>
            </a:extLst>
          </p:cNvPr>
          <p:cNvSpPr/>
          <p:nvPr/>
        </p:nvSpPr>
        <p:spPr>
          <a:xfrm>
            <a:off x="10144349" y="4556648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한성필</a:t>
            </a:r>
            <a:endParaRPr lang="en-US" altLang="ko-K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C4C494-76FB-4CB5-8721-A94E0DA5E5D8}"/>
              </a:ext>
            </a:extLst>
          </p:cNvPr>
          <p:cNvSpPr txBox="1"/>
          <p:nvPr/>
        </p:nvSpPr>
        <p:spPr>
          <a:xfrm>
            <a:off x="1421116" y="501790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DAFB6-9809-4F54-923A-BCBF868200FB}"/>
              </a:ext>
            </a:extLst>
          </p:cNvPr>
          <p:cNvSpPr txBox="1"/>
          <p:nvPr/>
        </p:nvSpPr>
        <p:spPr>
          <a:xfrm>
            <a:off x="3760265" y="5017901"/>
            <a:ext cx="185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Chief Developer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12873B-C4C0-4E78-AE69-7A510880BE4A}"/>
              </a:ext>
            </a:extLst>
          </p:cNvPr>
          <p:cNvSpPr txBox="1"/>
          <p:nvPr/>
        </p:nvSpPr>
        <p:spPr>
          <a:xfrm>
            <a:off x="7438080" y="5017901"/>
            <a:ext cx="51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QA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FFE1C-E2A8-4C13-845E-E02DC6A5568F}"/>
              </a:ext>
            </a:extLst>
          </p:cNvPr>
          <p:cNvSpPr txBox="1"/>
          <p:nvPr/>
        </p:nvSpPr>
        <p:spPr>
          <a:xfrm>
            <a:off x="9837309" y="5017901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Sub Developer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454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E01F0A7-9CC8-4F70-BA1D-F8F7C64ED212}"/>
              </a:ext>
            </a:extLst>
          </p:cNvPr>
          <p:cNvSpPr/>
          <p:nvPr/>
        </p:nvSpPr>
        <p:spPr>
          <a:xfrm>
            <a:off x="0" y="22799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rgbClr val="F0F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스터디 </a:t>
            </a:r>
            <a:r>
              <a:rPr lang="ko-KR" altLang="en-US" sz="5400">
                <a:ln w="0"/>
                <a:solidFill>
                  <a:srgbClr val="F0F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활동 요약</a:t>
            </a:r>
            <a:endParaRPr lang="en-US" altLang="ko-KR" sz="5400" b="0" cap="none" spc="0" dirty="0">
              <a:ln w="0"/>
              <a:solidFill>
                <a:srgbClr val="F0F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671D5-B9FD-435F-929F-853758A6BA12}"/>
              </a:ext>
            </a:extLst>
          </p:cNvPr>
          <p:cNvSpPr txBox="1"/>
          <p:nvPr/>
        </p:nvSpPr>
        <p:spPr>
          <a:xfrm>
            <a:off x="573890" y="1880853"/>
            <a:ext cx="87222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대상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 투표 플랫폼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중앙 서버가 필요 없는 온라인 투표 시스템 제공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기간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2018 – 04 – 04 ~ 2018 – 06 – 01</a:t>
            </a:r>
          </a:p>
        </p:txBody>
      </p:sp>
    </p:spTree>
    <p:extLst>
      <p:ext uri="{BB962C8B-B14F-4D97-AF65-F5344CB8AC3E}">
        <p14:creationId xmlns:p14="http://schemas.microsoft.com/office/powerpoint/2010/main" val="1066082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5BA80C-5F61-4FAD-8C39-B04BB3E49525}"/>
              </a:ext>
            </a:extLst>
          </p:cNvPr>
          <p:cNvSpPr/>
          <p:nvPr/>
        </p:nvSpPr>
        <p:spPr>
          <a:xfrm>
            <a:off x="0" y="926122"/>
            <a:ext cx="12191999" cy="5931878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01F0A7-9CC8-4F70-BA1D-F8F7C64ED212}"/>
              </a:ext>
            </a:extLst>
          </p:cNvPr>
          <p:cNvSpPr/>
          <p:nvPr/>
        </p:nvSpPr>
        <p:spPr>
          <a:xfrm>
            <a:off x="0" y="22799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0F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O R </a:t>
            </a:r>
            <a:r>
              <a:rPr lang="en-US" altLang="ko-KR" sz="5400" b="0" cap="none" spc="0">
                <a:ln w="0"/>
                <a:solidFill>
                  <a:srgbClr val="F0F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</a:t>
            </a:r>
            <a:r>
              <a:rPr lang="ko-KR" altLang="en-US" sz="5400" b="0" cap="none" spc="0" dirty="0">
                <a:ln w="0"/>
                <a:solidFill>
                  <a:srgbClr val="F0F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</a:t>
            </a:r>
            <a:endParaRPr lang="en-US" altLang="ko-KR" sz="5400" b="0" cap="none" spc="0" dirty="0">
              <a:ln w="0"/>
              <a:solidFill>
                <a:srgbClr val="F0F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BC6D1-D744-4ACB-B9BE-A565C1070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80" y="926122"/>
            <a:ext cx="1341120" cy="5931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1E642A-AC94-4070-A348-55A50C9CF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48652"/>
            <a:ext cx="1701708" cy="1721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B4A967-D7CF-4416-AAD2-5DA95F2C70A2}"/>
              </a:ext>
            </a:extLst>
          </p:cNvPr>
          <p:cNvSpPr txBox="1"/>
          <p:nvPr/>
        </p:nvSpPr>
        <p:spPr>
          <a:xfrm>
            <a:off x="1599951" y="1849452"/>
            <a:ext cx="62632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익절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101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58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도구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피드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브레인스토밍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찬반논의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28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85B3305D-D543-4BA9-943C-01905E8B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8" y="946128"/>
            <a:ext cx="7680000" cy="576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B54455C-C8F8-4FF2-91F1-122E2DA3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8" y="946128"/>
            <a:ext cx="7680000" cy="576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01F0A7-9CC8-4F70-BA1D-F8F7C64ED212}"/>
              </a:ext>
            </a:extLst>
          </p:cNvPr>
          <p:cNvSpPr/>
          <p:nvPr/>
        </p:nvSpPr>
        <p:spPr>
          <a:xfrm>
            <a:off x="0" y="22799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>
                <a:ln w="0"/>
                <a:solidFill>
                  <a:srgbClr val="F0F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스터디 활동 사진</a:t>
            </a:r>
            <a:endParaRPr lang="en-US" altLang="ko-KR" sz="5400" b="0" cap="none" spc="0" dirty="0">
              <a:ln w="0"/>
              <a:solidFill>
                <a:srgbClr val="F0F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6D696-ADFA-4E2A-9C6C-07964F7C7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8" y="914401"/>
            <a:ext cx="7680000" cy="576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4082F2-5288-4747-87E1-0ADD3FC01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1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E01F0A7-9CC8-4F70-BA1D-F8F7C64ED212}"/>
              </a:ext>
            </a:extLst>
          </p:cNvPr>
          <p:cNvSpPr/>
          <p:nvPr/>
        </p:nvSpPr>
        <p:spPr>
          <a:xfrm>
            <a:off x="0" y="22799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>
                <a:ln w="0"/>
                <a:solidFill>
                  <a:srgbClr val="F0F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성과 및 소감</a:t>
            </a:r>
            <a:endParaRPr lang="en-US" altLang="ko-KR" sz="5400" b="0" cap="none" spc="0" dirty="0">
              <a:ln w="0"/>
              <a:solidFill>
                <a:srgbClr val="F0F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787A9B-5196-452E-B897-71FA75616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6" y="1371600"/>
            <a:ext cx="2700000" cy="4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EF23FF-11C9-46DB-ACEB-BB4365B0B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80" y="1371600"/>
            <a:ext cx="2700000" cy="48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D2F8CB-AB8E-4D88-91D0-C8045CB2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93" y="3289301"/>
            <a:ext cx="5500045" cy="2882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F500A5-9C2E-4132-846C-B60A68DE0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93" y="1371599"/>
            <a:ext cx="5500045" cy="15875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E1DAD0-7C32-41A7-9999-D660E8A5B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93" y="3289300"/>
            <a:ext cx="5500045" cy="2882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07A577-021C-4749-BD8E-15AB32345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93" y="1371598"/>
            <a:ext cx="5500045" cy="15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C03448-386E-4E41-B037-B4729675B53C}"/>
              </a:ext>
            </a:extLst>
          </p:cNvPr>
          <p:cNvSpPr/>
          <p:nvPr/>
        </p:nvSpPr>
        <p:spPr>
          <a:xfrm>
            <a:off x="4160214" y="2860957"/>
            <a:ext cx="38715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rgbClr val="42363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r>
              <a:rPr lang="en-US" altLang="ko-KR" sz="5400" b="1" cap="none" spc="0" dirty="0">
                <a:ln w="0"/>
                <a:solidFill>
                  <a:srgbClr val="42363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5246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102</Words>
  <Application>Microsoft Office PowerPoint</Application>
  <PresentationFormat>와이드스크린</PresentationFormat>
  <Paragraphs>40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궁서체</vt:lpstr>
      <vt:lpstr>맑은 고딕</vt:lpstr>
      <vt:lpstr>문체부 훈민정음체</vt:lpstr>
      <vt:lpstr>Arial</vt:lpstr>
      <vt:lpstr>Curlz MT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LimHyun</dc:creator>
  <cp:lastModifiedBy>LimHyun</cp:lastModifiedBy>
  <cp:revision>89</cp:revision>
  <dcterms:created xsi:type="dcterms:W3CDTF">2018-06-05T14:47:08Z</dcterms:created>
  <dcterms:modified xsi:type="dcterms:W3CDTF">2018-06-07T11:21:18Z</dcterms:modified>
</cp:coreProperties>
</file>